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EB"/>
    <a:srgbClr val="FFEF47"/>
    <a:srgbClr val="67B437"/>
    <a:srgbClr val="F2F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6"/>
          <p:cNvSpPr/>
          <p:nvPr userDrawn="1"/>
        </p:nvSpPr>
        <p:spPr>
          <a:xfrm>
            <a:off x="0" y="4572043"/>
            <a:ext cx="147004" cy="2295185"/>
          </a:xfrm>
          <a:prstGeom prst="rect">
            <a:avLst/>
          </a:prstGeom>
          <a:solidFill>
            <a:srgbClr val="00B1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6"/>
          <p:cNvSpPr/>
          <p:nvPr userDrawn="1"/>
        </p:nvSpPr>
        <p:spPr>
          <a:xfrm>
            <a:off x="0" y="2278078"/>
            <a:ext cx="147004" cy="2295185"/>
          </a:xfrm>
          <a:prstGeom prst="rect">
            <a:avLst/>
          </a:prstGeom>
          <a:solidFill>
            <a:srgbClr val="FFEF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6"/>
          <p:cNvSpPr/>
          <p:nvPr userDrawn="1"/>
        </p:nvSpPr>
        <p:spPr>
          <a:xfrm>
            <a:off x="0" y="-1"/>
            <a:ext cx="147004" cy="2295185"/>
          </a:xfrm>
          <a:prstGeom prst="rect">
            <a:avLst/>
          </a:prstGeom>
          <a:solidFill>
            <a:srgbClr val="67B4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 sz="1800" dirty="0"/>
          </a:p>
        </p:txBody>
      </p:sp>
      <p:grpSp>
        <p:nvGrpSpPr>
          <p:cNvPr id="35" name="Group 22"/>
          <p:cNvGrpSpPr/>
          <p:nvPr userDrawn="1"/>
        </p:nvGrpSpPr>
        <p:grpSpPr>
          <a:xfrm>
            <a:off x="208317" y="228600"/>
            <a:ext cx="2851516" cy="6638628"/>
            <a:chOff x="2487613" y="285750"/>
            <a:chExt cx="2428875" cy="5654676"/>
          </a:xfrm>
          <a:solidFill>
            <a:srgbClr val="F2FDCF"/>
          </a:solidFill>
        </p:grpSpPr>
        <p:sp>
          <p:nvSpPr>
            <p:cNvPr id="3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9" name="Group 9"/>
          <p:cNvGrpSpPr/>
          <p:nvPr userDrawn="1"/>
        </p:nvGrpSpPr>
        <p:grpSpPr>
          <a:xfrm>
            <a:off x="238300" y="3961"/>
            <a:ext cx="2356674" cy="6854039"/>
            <a:chOff x="6627813" y="194833"/>
            <a:chExt cx="1952625" cy="567891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0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2" name="Group 9"/>
          <p:cNvGrpSpPr/>
          <p:nvPr userDrawn="1"/>
        </p:nvGrpSpPr>
        <p:grpSpPr>
          <a:xfrm>
            <a:off x="-60019" y="1052736"/>
            <a:ext cx="1895715" cy="5810372"/>
            <a:chOff x="6627813" y="194833"/>
            <a:chExt cx="1952625" cy="567891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755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pic>
        <p:nvPicPr>
          <p:cNvPr id="1026" name="Picture 2" descr="http://rzpwe.opolskie.pl/szablon/rysunki/logo_rzpwe_male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36148"/>
            <a:ext cx="1656184" cy="68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4764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R. Z.</cp:lastModifiedBy>
  <cp:revision>7</cp:revision>
  <dcterms:modified xsi:type="dcterms:W3CDTF">2016-09-09T08:44:13Z</dcterms:modified>
</cp:coreProperties>
</file>